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3" r:id="rId11"/>
    <p:sldId id="269" r:id="rId12"/>
    <p:sldId id="270" r:id="rId13"/>
    <p:sldId id="271" r:id="rId14"/>
    <p:sldId id="265" r:id="rId15"/>
  </p:sldIdLst>
  <p:sldSz cx="12192000" cy="68580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996C13-A5DB-EA1A-702A-19B0F48CB224}"/>
              </a:ext>
            </a:extLst>
          </p:cNvPr>
          <p:cNvSpPr txBox="1"/>
          <p:nvPr/>
        </p:nvSpPr>
        <p:spPr>
          <a:xfrm>
            <a:off x="4582886" y="5040086"/>
            <a:ext cx="457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汇报人：江浩 </a:t>
            </a:r>
            <a:r>
              <a:rPr lang="en-US" altLang="zh-CN" dirty="0"/>
              <a:t>2022150083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0ABCF5-67AE-F406-7627-FFA13CD1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0" y="0"/>
            <a:ext cx="7315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2ECF5E-ABB6-D7F0-3A23-B2E66CAD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0"/>
            <a:ext cx="6792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BD56D-BD1C-E425-2188-00ECC124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9" y="498873"/>
            <a:ext cx="10531527" cy="4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3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  <a:prstDash val="solid"/>
            <a:headEnd type="none"/>
            <a:tailEnd type="none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571651-BC3E-EFF4-3203-6DB331FE6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" y="0"/>
            <a:ext cx="8223422" cy="68034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EFA826-1C40-D2A4-3F59-80C6BF8CCFFB}"/>
              </a:ext>
            </a:extLst>
          </p:cNvPr>
          <p:cNvSpPr txBox="1"/>
          <p:nvPr/>
        </p:nvSpPr>
        <p:spPr>
          <a:xfrm>
            <a:off x="1152939" y="89452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映射数组 </a:t>
            </a:r>
            <a:r>
              <a:rPr lang="en-US" altLang="zh-CN" dirty="0"/>
              <a:t>mappings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9FFF0-68F9-254E-61B5-C98E7D280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4" y="1484641"/>
            <a:ext cx="8573678" cy="10895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2DA06C-2E60-0E3A-AABF-735E752A5371}"/>
              </a:ext>
            </a:extLst>
          </p:cNvPr>
          <p:cNvSpPr txBox="1"/>
          <p:nvPr/>
        </p:nvSpPr>
        <p:spPr>
          <a:xfrm>
            <a:off x="1381539" y="3180522"/>
            <a:ext cx="90396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这个数组映射了数字与字母的对应关系：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数字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abc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数字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"def"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数字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ghi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依此类推。</a:t>
            </a:r>
          </a:p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注意，数组中前两个元素是空字符串，因为数字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在电话键盘上没有对应的字母。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3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2B817-A1B5-5CAB-ABC6-CB10B77CB9DF}"/>
              </a:ext>
            </a:extLst>
          </p:cNvPr>
          <p:cNvSpPr txBox="1"/>
          <p:nvPr/>
        </p:nvSpPr>
        <p:spPr>
          <a:xfrm>
            <a:off x="1012371" y="947057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 err="1"/>
              <a:t>letterCombinations</a:t>
            </a:r>
            <a:r>
              <a:rPr lang="en-US" altLang="zh-CN" dirty="0"/>
              <a:t> </a:t>
            </a:r>
            <a:r>
              <a:rPr lang="zh-CN" altLang="en-US" dirty="0"/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E122DC-E2ED-65DC-5C30-D28C367F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" y="1445036"/>
            <a:ext cx="6919352" cy="24488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F3AB3C-5C1B-16F8-468D-09AAB11F48BA}"/>
              </a:ext>
            </a:extLst>
          </p:cNvPr>
          <p:cNvSpPr txBox="1"/>
          <p:nvPr/>
        </p:nvSpPr>
        <p:spPr>
          <a:xfrm>
            <a:off x="1230086" y="4452257"/>
            <a:ext cx="8430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这是主函数，它的作用是：</a:t>
            </a:r>
          </a:p>
          <a:p>
            <a:endParaRPr lang="zh-CN" altLang="en-US" dirty="0"/>
          </a:p>
          <a:p>
            <a:r>
              <a:rPr lang="zh-CN" altLang="en-US" dirty="0"/>
              <a:t>初始化：创建一个 </a:t>
            </a:r>
            <a:r>
              <a:rPr lang="en-US" altLang="zh-CN" dirty="0"/>
              <a:t>result </a:t>
            </a:r>
            <a:r>
              <a:rPr lang="zh-CN" altLang="en-US" dirty="0"/>
              <a:t>列表用于存放所有的字母组合。</a:t>
            </a:r>
          </a:p>
          <a:p>
            <a:r>
              <a:rPr lang="zh-CN" altLang="en-US" dirty="0"/>
              <a:t>边界条件：如果输入的字符串 </a:t>
            </a:r>
            <a:r>
              <a:rPr lang="en-US" altLang="zh-CN" dirty="0"/>
              <a:t>digits </a:t>
            </a:r>
            <a:r>
              <a:rPr lang="zh-CN" altLang="en-US" dirty="0"/>
              <a:t>为空或为 </a:t>
            </a:r>
            <a:r>
              <a:rPr lang="en-US" altLang="zh-CN" dirty="0"/>
              <a:t>null</a:t>
            </a:r>
            <a:r>
              <a:rPr lang="zh-CN" altLang="en-US" dirty="0"/>
              <a:t>，直接返回一个空的结果列表。</a:t>
            </a:r>
          </a:p>
          <a:p>
            <a:r>
              <a:rPr lang="zh-CN" altLang="en-US" dirty="0"/>
              <a:t>回溯：调用 </a:t>
            </a:r>
            <a:r>
              <a:rPr lang="en-US" altLang="zh-CN" dirty="0"/>
              <a:t>backtrack </a:t>
            </a:r>
            <a:r>
              <a:rPr lang="zh-CN" altLang="en-US" dirty="0"/>
              <a:t>方法来递归地生成所有的字母组合。</a:t>
            </a:r>
          </a:p>
        </p:txBody>
      </p:sp>
    </p:spTree>
    <p:extLst>
      <p:ext uri="{BB962C8B-B14F-4D97-AF65-F5344CB8AC3E}">
        <p14:creationId xmlns:p14="http://schemas.microsoft.com/office/powerpoint/2010/main" val="181133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B06882-8EC6-1468-EAF0-772CFA22A212}"/>
              </a:ext>
            </a:extLst>
          </p:cNvPr>
          <p:cNvSpPr txBox="1"/>
          <p:nvPr/>
        </p:nvSpPr>
        <p:spPr>
          <a:xfrm>
            <a:off x="1306286" y="9906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backtrack </a:t>
            </a:r>
            <a:r>
              <a:rPr lang="zh-CN" altLang="en-US" dirty="0"/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B322C7-9C00-91B2-F8BE-AE45E7B0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67" y="284770"/>
            <a:ext cx="7324537" cy="33833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011B8C-4F34-17AB-05B6-CB90E22F41F1}"/>
              </a:ext>
            </a:extLst>
          </p:cNvPr>
          <p:cNvSpPr txBox="1"/>
          <p:nvPr/>
        </p:nvSpPr>
        <p:spPr>
          <a:xfrm>
            <a:off x="0" y="4288972"/>
            <a:ext cx="125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这是实现递归和回溯的核心部分。它的功能是：</a:t>
            </a:r>
          </a:p>
          <a:p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递归出口：当 </a:t>
            </a:r>
            <a:r>
              <a:rPr lang="en-US" altLang="zh-CN" dirty="0"/>
              <a:t>index </a:t>
            </a:r>
            <a:r>
              <a:rPr lang="zh-CN" altLang="en-US" dirty="0"/>
              <a:t>达到 </a:t>
            </a:r>
            <a:r>
              <a:rPr lang="en-US" altLang="zh-CN" dirty="0" err="1"/>
              <a:t>digits.length</a:t>
            </a:r>
            <a:r>
              <a:rPr lang="en-US" altLang="zh-CN" dirty="0"/>
              <a:t>() </a:t>
            </a:r>
            <a:r>
              <a:rPr lang="zh-CN" altLang="en-US" dirty="0"/>
              <a:t>时，意味着已经生成了一个完整的字母组合，将其添加到结果列表 </a:t>
            </a:r>
            <a:r>
              <a:rPr lang="en-US" altLang="zh-CN" dirty="0"/>
              <a:t>result </a:t>
            </a:r>
            <a:r>
              <a:rPr lang="zh-CN" altLang="en-US" dirty="0"/>
              <a:t>中。</a:t>
            </a:r>
          </a:p>
          <a:p>
            <a:pPr algn="ctr"/>
            <a:r>
              <a:rPr lang="en-US" altLang="zh-CN" dirty="0"/>
              <a:t>2</a:t>
            </a:r>
            <a:r>
              <a:rPr lang="zh-CN" altLang="en-US" dirty="0"/>
              <a:t>获取字母映射：根据当前 </a:t>
            </a:r>
            <a:r>
              <a:rPr lang="en-US" altLang="zh-CN" dirty="0" err="1"/>
              <a:t>digits.charAt</a:t>
            </a:r>
            <a:r>
              <a:rPr lang="en-US" altLang="zh-CN" dirty="0"/>
              <a:t>(index) </a:t>
            </a:r>
            <a:r>
              <a:rPr lang="zh-CN" altLang="en-US" dirty="0"/>
              <a:t>获取对应的字母串。比如，如果 </a:t>
            </a:r>
            <a:r>
              <a:rPr lang="en-US" altLang="zh-CN" dirty="0" err="1"/>
              <a:t>digits.charAt</a:t>
            </a:r>
            <a:r>
              <a:rPr lang="en-US" altLang="zh-CN" dirty="0"/>
              <a:t>(index) </a:t>
            </a:r>
            <a:r>
              <a:rPr lang="zh-CN" altLang="en-US" dirty="0"/>
              <a:t>是 </a:t>
            </a:r>
            <a:r>
              <a:rPr lang="en-US" altLang="zh-CN" dirty="0"/>
              <a:t>'2'</a:t>
            </a:r>
            <a:r>
              <a:rPr lang="zh-CN" altLang="en-US" dirty="0"/>
              <a:t>，则映射为 </a:t>
            </a:r>
            <a:r>
              <a:rPr lang="en-US" altLang="zh-CN" dirty="0"/>
              <a:t>"</a:t>
            </a:r>
            <a:r>
              <a:rPr lang="en-US" altLang="zh-CN" dirty="0" err="1"/>
              <a:t>abc</a:t>
            </a:r>
            <a:r>
              <a:rPr lang="en-US" altLang="zh-CN" dirty="0"/>
              <a:t>"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回溯操作：</a:t>
            </a:r>
          </a:p>
          <a:p>
            <a:r>
              <a:rPr lang="zh-CN" altLang="en-US" dirty="0"/>
              <a:t>    遍历字母串 </a:t>
            </a:r>
            <a:r>
              <a:rPr lang="en-US" altLang="zh-CN" dirty="0"/>
              <a:t>letters </a:t>
            </a:r>
            <a:r>
              <a:rPr lang="zh-CN" altLang="en-US" dirty="0"/>
              <a:t>中的每个字符。</a:t>
            </a:r>
          </a:p>
          <a:p>
            <a:r>
              <a:rPr lang="zh-CN" altLang="en-US" dirty="0"/>
              <a:t>    将字符添加到 </a:t>
            </a:r>
            <a:r>
              <a:rPr lang="en-US" altLang="zh-CN" dirty="0"/>
              <a:t>combination</a:t>
            </a:r>
            <a:r>
              <a:rPr lang="zh-CN" altLang="en-US" dirty="0"/>
              <a:t>（即当前的字母组合）中。</a:t>
            </a:r>
          </a:p>
          <a:p>
            <a:r>
              <a:rPr lang="zh-CN" altLang="en-US" dirty="0"/>
              <a:t>    递归调用 </a:t>
            </a:r>
            <a:r>
              <a:rPr lang="en-US" altLang="zh-CN" dirty="0"/>
              <a:t>backtrack </a:t>
            </a:r>
            <a:r>
              <a:rPr lang="zh-CN" altLang="en-US" dirty="0"/>
              <a:t>继续处理下一个数字（即 </a:t>
            </a:r>
            <a:r>
              <a:rPr lang="en-US" altLang="zh-CN" dirty="0"/>
              <a:t>index + 1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    递归返回后，删除最后一个字符进行回溯（这就是为什么要用 </a:t>
            </a:r>
            <a:r>
              <a:rPr lang="en-US" altLang="zh-CN" dirty="0" err="1"/>
              <a:t>combination.deleteCharAt</a:t>
            </a:r>
            <a:r>
              <a:rPr lang="en-US" altLang="zh-CN" dirty="0"/>
              <a:t>(</a:t>
            </a:r>
            <a:r>
              <a:rPr lang="en-US" altLang="zh-CN" dirty="0" err="1"/>
              <a:t>combination.length</a:t>
            </a:r>
            <a:r>
              <a:rPr lang="en-US" altLang="zh-CN" dirty="0"/>
              <a:t>() - 1)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35357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298</Words>
  <Application>Microsoft Office PowerPoint</Application>
  <PresentationFormat>宽屏</PresentationFormat>
  <Paragraphs>24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浩 江</cp:lastModifiedBy>
  <cp:revision>9</cp:revision>
  <dcterms:modified xsi:type="dcterms:W3CDTF">2024-11-05T06:45:10Z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比格设计 ppt</dc:title>
  <dc:subject>www.bigesj.com</dc:subject>
  <dc:creator>比格设计</dc:creator>
  <cp:lastModifiedBy>比格设计</cp:lastModifiedBy>
  <cp:revision>1</cp:revision>
  <dcterms:modified xsi:type="dcterms:W3CDTF">2024-11-5T14:13:10Z</dcterms:modified>
</cp:coreProperties>
</file>